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9" r:id="rId6"/>
    <p:sldId id="277" r:id="rId7"/>
    <p:sldId id="282" r:id="rId8"/>
    <p:sldId id="278" r:id="rId9"/>
    <p:sldId id="279" r:id="rId10"/>
    <p:sldId id="286" r:id="rId11"/>
    <p:sldId id="283" r:id="rId12"/>
    <p:sldId id="285" r:id="rId13"/>
    <p:sldId id="284" r:id="rId14"/>
    <p:sldId id="287" r:id="rId15"/>
    <p:sldId id="280" r:id="rId16"/>
    <p:sldId id="288" r:id="rId17"/>
    <p:sldId id="281" r:id="rId18"/>
    <p:sldId id="289" r:id="rId19"/>
    <p:sldId id="290" r:id="rId20"/>
    <p:sldId id="291" r:id="rId21"/>
    <p:sldId id="292" r:id="rId22"/>
    <p:sldId id="293" r:id="rId23"/>
    <p:sldId id="294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D36373-2882-47C7-8C24-4423180ED0EA}" v="1107" dt="2023-09-19T12:34:04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BED36373-2882-47C7-8C24-4423180ED0EA}"/>
    <pc:docChg chg="undo redo custSel addSld delSld modSld sldOrd">
      <pc:chgData name="Ben Nienhuis" userId="2c6c04f1-77c7-44b5-a463-93386779ab63" providerId="ADAL" clId="{BED36373-2882-47C7-8C24-4423180ED0EA}" dt="2023-09-19T12:34:04.130" v="1825"/>
      <pc:docMkLst>
        <pc:docMk/>
      </pc:docMkLst>
      <pc:sldChg chg="del">
        <pc:chgData name="Ben Nienhuis" userId="2c6c04f1-77c7-44b5-a463-93386779ab63" providerId="ADAL" clId="{BED36373-2882-47C7-8C24-4423180ED0EA}" dt="2023-09-19T09:36:43.999" v="188" actId="47"/>
        <pc:sldMkLst>
          <pc:docMk/>
          <pc:sldMk cId="839354057" sldId="257"/>
        </pc:sldMkLst>
      </pc:sldChg>
      <pc:sldChg chg="addSp delSp modSp mod">
        <pc:chgData name="Ben Nienhuis" userId="2c6c04f1-77c7-44b5-a463-93386779ab63" providerId="ADAL" clId="{BED36373-2882-47C7-8C24-4423180ED0EA}" dt="2023-09-19T10:18:42.939" v="771" actId="1076"/>
        <pc:sldMkLst>
          <pc:docMk/>
          <pc:sldMk cId="1650583079" sldId="259"/>
        </pc:sldMkLst>
        <pc:spChg chg="mod">
          <ac:chgData name="Ben Nienhuis" userId="2c6c04f1-77c7-44b5-a463-93386779ab63" providerId="ADAL" clId="{BED36373-2882-47C7-8C24-4423180ED0EA}" dt="2023-09-19T07:11:00.661" v="0" actId="13926"/>
          <ac:spMkLst>
            <pc:docMk/>
            <pc:sldMk cId="1650583079" sldId="259"/>
            <ac:spMk id="6" creationId="{0EC80890-B759-1AC9-14D6-6AEC1032B2D9}"/>
          </ac:spMkLst>
        </pc:spChg>
        <pc:picChg chg="add mod">
          <ac:chgData name="Ben Nienhuis" userId="2c6c04f1-77c7-44b5-a463-93386779ab63" providerId="ADAL" clId="{BED36373-2882-47C7-8C24-4423180ED0EA}" dt="2023-09-19T10:18:26.373" v="768" actId="1076"/>
          <ac:picMkLst>
            <pc:docMk/>
            <pc:sldMk cId="1650583079" sldId="259"/>
            <ac:picMk id="3" creationId="{E578BE76-0BF2-7B12-F7D8-1008664DB16D}"/>
          </ac:picMkLst>
        </pc:picChg>
        <pc:picChg chg="add mod">
          <ac:chgData name="Ben Nienhuis" userId="2c6c04f1-77c7-44b5-a463-93386779ab63" providerId="ADAL" clId="{BED36373-2882-47C7-8C24-4423180ED0EA}" dt="2023-09-19T10:18:42.939" v="771" actId="1076"/>
          <ac:picMkLst>
            <pc:docMk/>
            <pc:sldMk cId="1650583079" sldId="259"/>
            <ac:picMk id="4" creationId="{FAD28CFC-92B8-3F2A-E0FD-6ECA20BA753A}"/>
          </ac:picMkLst>
        </pc:picChg>
        <pc:picChg chg="del">
          <ac:chgData name="Ben Nienhuis" userId="2c6c04f1-77c7-44b5-a463-93386779ab63" providerId="ADAL" clId="{BED36373-2882-47C7-8C24-4423180ED0EA}" dt="2023-09-19T10:18:08.537" v="765" actId="478"/>
          <ac:picMkLst>
            <pc:docMk/>
            <pc:sldMk cId="1650583079" sldId="259"/>
            <ac:picMk id="1026" creationId="{C8CA2FD7-9D6C-F409-A966-36C6E7A46F6E}"/>
          </ac:picMkLst>
        </pc:picChg>
      </pc:sldChg>
      <pc:sldChg chg="del">
        <pc:chgData name="Ben Nienhuis" userId="2c6c04f1-77c7-44b5-a463-93386779ab63" providerId="ADAL" clId="{BED36373-2882-47C7-8C24-4423180ED0EA}" dt="2023-09-19T09:36:43.617" v="186" actId="47"/>
        <pc:sldMkLst>
          <pc:docMk/>
          <pc:sldMk cId="2366906876" sldId="260"/>
        </pc:sldMkLst>
      </pc:sldChg>
      <pc:sldChg chg="del">
        <pc:chgData name="Ben Nienhuis" userId="2c6c04f1-77c7-44b5-a463-93386779ab63" providerId="ADAL" clId="{BED36373-2882-47C7-8C24-4423180ED0EA}" dt="2023-09-19T09:36:46.187" v="192" actId="47"/>
        <pc:sldMkLst>
          <pc:docMk/>
          <pc:sldMk cId="173974172" sldId="269"/>
        </pc:sldMkLst>
      </pc:sldChg>
      <pc:sldChg chg="addSp delSp modSp mod ord modAnim">
        <pc:chgData name="Ben Nienhuis" userId="2c6c04f1-77c7-44b5-a463-93386779ab63" providerId="ADAL" clId="{BED36373-2882-47C7-8C24-4423180ED0EA}" dt="2023-09-19T10:19:07.474" v="786" actId="1076"/>
        <pc:sldMkLst>
          <pc:docMk/>
          <pc:sldMk cId="1131063906" sldId="277"/>
        </pc:sldMkLst>
        <pc:spChg chg="mod">
          <ac:chgData name="Ben Nienhuis" userId="2c6c04f1-77c7-44b5-a463-93386779ab63" providerId="ADAL" clId="{BED36373-2882-47C7-8C24-4423180ED0EA}" dt="2023-09-19T09:36:29.351" v="177" actId="20577"/>
          <ac:spMkLst>
            <pc:docMk/>
            <pc:sldMk cId="1131063906" sldId="277"/>
            <ac:spMk id="2" creationId="{00000000-0000-0000-0000-000000000000}"/>
          </ac:spMkLst>
        </pc:spChg>
        <pc:spChg chg="mod">
          <ac:chgData name="Ben Nienhuis" userId="2c6c04f1-77c7-44b5-a463-93386779ab63" providerId="ADAL" clId="{BED36373-2882-47C7-8C24-4423180ED0EA}" dt="2023-09-19T10:18:56.706" v="782" actId="20577"/>
          <ac:spMkLst>
            <pc:docMk/>
            <pc:sldMk cId="1131063906" sldId="277"/>
            <ac:spMk id="6" creationId="{0EC80890-B759-1AC9-14D6-6AEC1032B2D9}"/>
          </ac:spMkLst>
        </pc:spChg>
        <pc:picChg chg="add del mod">
          <ac:chgData name="Ben Nienhuis" userId="2c6c04f1-77c7-44b5-a463-93386779ab63" providerId="ADAL" clId="{BED36373-2882-47C7-8C24-4423180ED0EA}" dt="2023-09-19T09:42:09.638" v="258" actId="478"/>
          <ac:picMkLst>
            <pc:docMk/>
            <pc:sldMk cId="1131063906" sldId="277"/>
            <ac:picMk id="3" creationId="{38390326-C1FB-A2CB-891E-4E77E24B9126}"/>
          </ac:picMkLst>
        </pc:picChg>
        <pc:picChg chg="add del mod">
          <ac:chgData name="Ben Nienhuis" userId="2c6c04f1-77c7-44b5-a463-93386779ab63" providerId="ADAL" clId="{BED36373-2882-47C7-8C24-4423180ED0EA}" dt="2023-09-19T09:42:10.712" v="259" actId="478"/>
          <ac:picMkLst>
            <pc:docMk/>
            <pc:sldMk cId="1131063906" sldId="277"/>
            <ac:picMk id="4" creationId="{335EF94F-A932-1401-D29C-AC43BD36F037}"/>
          </ac:picMkLst>
        </pc:picChg>
        <pc:picChg chg="del">
          <ac:chgData name="Ben Nienhuis" userId="2c6c04f1-77c7-44b5-a463-93386779ab63" providerId="ADAL" clId="{BED36373-2882-47C7-8C24-4423180ED0EA}" dt="2023-09-19T07:11:09.162" v="1" actId="478"/>
          <ac:picMkLst>
            <pc:docMk/>
            <pc:sldMk cId="1131063906" sldId="277"/>
            <ac:picMk id="4" creationId="{731D8FF8-6B94-92ED-FFC9-817255A41991}"/>
          </ac:picMkLst>
        </pc:picChg>
        <pc:picChg chg="add mod">
          <ac:chgData name="Ben Nienhuis" userId="2c6c04f1-77c7-44b5-a463-93386779ab63" providerId="ADAL" clId="{BED36373-2882-47C7-8C24-4423180ED0EA}" dt="2023-09-19T10:19:07.474" v="786" actId="1076"/>
          <ac:picMkLst>
            <pc:docMk/>
            <pc:sldMk cId="1131063906" sldId="277"/>
            <ac:picMk id="5" creationId="{7A4AF102-75F5-758B-A083-31A07E20F249}"/>
          </ac:picMkLst>
        </pc:picChg>
        <pc:picChg chg="add mod">
          <ac:chgData name="Ben Nienhuis" userId="2c6c04f1-77c7-44b5-a463-93386779ab63" providerId="ADAL" clId="{BED36373-2882-47C7-8C24-4423180ED0EA}" dt="2023-09-19T10:19:05.724" v="785" actId="1076"/>
          <ac:picMkLst>
            <pc:docMk/>
            <pc:sldMk cId="1131063906" sldId="277"/>
            <ac:picMk id="7" creationId="{8D401F48-A546-702D-ED3F-BE13371BE5A0}"/>
          </ac:picMkLst>
        </pc:picChg>
      </pc:sldChg>
      <pc:sldChg chg="del">
        <pc:chgData name="Ben Nienhuis" userId="2c6c04f1-77c7-44b5-a463-93386779ab63" providerId="ADAL" clId="{BED36373-2882-47C7-8C24-4423180ED0EA}" dt="2023-09-19T09:36:40.149" v="178" actId="47"/>
        <pc:sldMkLst>
          <pc:docMk/>
          <pc:sldMk cId="368892913" sldId="278"/>
        </pc:sldMkLst>
      </pc:sldChg>
      <pc:sldChg chg="addSp delSp modSp add mod modAnim">
        <pc:chgData name="Ben Nienhuis" userId="2c6c04f1-77c7-44b5-a463-93386779ab63" providerId="ADAL" clId="{BED36373-2882-47C7-8C24-4423180ED0EA}" dt="2023-09-19T09:59:35.832" v="315"/>
        <pc:sldMkLst>
          <pc:docMk/>
          <pc:sldMk cId="708333235" sldId="278"/>
        </pc:sldMkLst>
        <pc:spChg chg="mod">
          <ac:chgData name="Ben Nienhuis" userId="2c6c04f1-77c7-44b5-a463-93386779ab63" providerId="ADAL" clId="{BED36373-2882-47C7-8C24-4423180ED0EA}" dt="2023-09-19T09:59:26.314" v="313" actId="20577"/>
          <ac:spMkLst>
            <pc:docMk/>
            <pc:sldMk cId="708333235" sldId="278"/>
            <ac:spMk id="6" creationId="{0EC80890-B759-1AC9-14D6-6AEC1032B2D9}"/>
          </ac:spMkLst>
        </pc:spChg>
        <pc:picChg chg="del">
          <ac:chgData name="Ben Nienhuis" userId="2c6c04f1-77c7-44b5-a463-93386779ab63" providerId="ADAL" clId="{BED36373-2882-47C7-8C24-4423180ED0EA}" dt="2023-09-19T09:39:58.714" v="228" actId="478"/>
          <ac:picMkLst>
            <pc:docMk/>
            <pc:sldMk cId="708333235" sldId="278"/>
            <ac:picMk id="3" creationId="{38390326-C1FB-A2CB-891E-4E77E24B9126}"/>
          </ac:picMkLst>
        </pc:picChg>
        <pc:picChg chg="del">
          <ac:chgData name="Ben Nienhuis" userId="2c6c04f1-77c7-44b5-a463-93386779ab63" providerId="ADAL" clId="{BED36373-2882-47C7-8C24-4423180ED0EA}" dt="2023-09-19T09:39:59.625" v="229" actId="478"/>
          <ac:picMkLst>
            <pc:docMk/>
            <pc:sldMk cId="708333235" sldId="278"/>
            <ac:picMk id="4" creationId="{335EF94F-A932-1401-D29C-AC43BD36F037}"/>
          </ac:picMkLst>
        </pc:picChg>
        <pc:picChg chg="add mod">
          <ac:chgData name="Ben Nienhuis" userId="2c6c04f1-77c7-44b5-a463-93386779ab63" providerId="ADAL" clId="{BED36373-2882-47C7-8C24-4423180ED0EA}" dt="2023-09-19T09:57:23.303" v="279" actId="1076"/>
          <ac:picMkLst>
            <pc:docMk/>
            <pc:sldMk cId="708333235" sldId="278"/>
            <ac:picMk id="7" creationId="{F654C373-F5F3-1C0C-96A9-EF39F1B99675}"/>
          </ac:picMkLst>
        </pc:picChg>
        <pc:picChg chg="add mod">
          <ac:chgData name="Ben Nienhuis" userId="2c6c04f1-77c7-44b5-a463-93386779ab63" providerId="ADAL" clId="{BED36373-2882-47C7-8C24-4423180ED0EA}" dt="2023-09-19T09:58:35.171" v="281" actId="1076"/>
          <ac:picMkLst>
            <pc:docMk/>
            <pc:sldMk cId="708333235" sldId="278"/>
            <ac:picMk id="9" creationId="{88884F3D-575D-1A62-5211-5BBC82DBD4F2}"/>
          </ac:picMkLst>
        </pc:picChg>
      </pc:sldChg>
      <pc:sldChg chg="addSp delSp modSp add mod ord modAnim">
        <pc:chgData name="Ben Nienhuis" userId="2c6c04f1-77c7-44b5-a463-93386779ab63" providerId="ADAL" clId="{BED36373-2882-47C7-8C24-4423180ED0EA}" dt="2023-09-19T12:32:03.624" v="1822" actId="1076"/>
        <pc:sldMkLst>
          <pc:docMk/>
          <pc:sldMk cId="3441618772" sldId="279"/>
        </pc:sldMkLst>
        <pc:spChg chg="mod">
          <ac:chgData name="Ben Nienhuis" userId="2c6c04f1-77c7-44b5-a463-93386779ab63" providerId="ADAL" clId="{BED36373-2882-47C7-8C24-4423180ED0EA}" dt="2023-09-19T12:12:34.371" v="1535" actId="1076"/>
          <ac:spMkLst>
            <pc:docMk/>
            <pc:sldMk cId="3441618772" sldId="279"/>
            <ac:spMk id="6" creationId="{0EC80890-B759-1AC9-14D6-6AEC1032B2D9}"/>
          </ac:spMkLst>
        </pc:spChg>
        <pc:picChg chg="del">
          <ac:chgData name="Ben Nienhuis" userId="2c6c04f1-77c7-44b5-a463-93386779ab63" providerId="ADAL" clId="{BED36373-2882-47C7-8C24-4423180ED0EA}" dt="2023-09-19T10:00:29.188" v="334" actId="478"/>
          <ac:picMkLst>
            <pc:docMk/>
            <pc:sldMk cId="3441618772" sldId="279"/>
            <ac:picMk id="3" creationId="{38390326-C1FB-A2CB-891E-4E77E24B9126}"/>
          </ac:picMkLst>
        </pc:picChg>
        <pc:picChg chg="del">
          <ac:chgData name="Ben Nienhuis" userId="2c6c04f1-77c7-44b5-a463-93386779ab63" providerId="ADAL" clId="{BED36373-2882-47C7-8C24-4423180ED0EA}" dt="2023-09-19T10:00:30.277" v="335" actId="478"/>
          <ac:picMkLst>
            <pc:docMk/>
            <pc:sldMk cId="3441618772" sldId="279"/>
            <ac:picMk id="4" creationId="{335EF94F-A932-1401-D29C-AC43BD36F037}"/>
          </ac:picMkLst>
        </pc:picChg>
        <pc:picChg chg="add mod">
          <ac:chgData name="Ben Nienhuis" userId="2c6c04f1-77c7-44b5-a463-93386779ab63" providerId="ADAL" clId="{BED36373-2882-47C7-8C24-4423180ED0EA}" dt="2023-09-19T12:32:03.624" v="1822" actId="1076"/>
          <ac:picMkLst>
            <pc:docMk/>
            <pc:sldMk cId="3441618772" sldId="279"/>
            <ac:picMk id="5" creationId="{B3D0B755-D357-2CCE-533B-1F32E21E2E56}"/>
          </ac:picMkLst>
        </pc:picChg>
      </pc:sldChg>
      <pc:sldChg chg="del">
        <pc:chgData name="Ben Nienhuis" userId="2c6c04f1-77c7-44b5-a463-93386779ab63" providerId="ADAL" clId="{BED36373-2882-47C7-8C24-4423180ED0EA}" dt="2023-09-19T09:36:40.444" v="179" actId="47"/>
        <pc:sldMkLst>
          <pc:docMk/>
          <pc:sldMk cId="3628914744" sldId="279"/>
        </pc:sldMkLst>
      </pc:sldChg>
      <pc:sldChg chg="del">
        <pc:chgData name="Ben Nienhuis" userId="2c6c04f1-77c7-44b5-a463-93386779ab63" providerId="ADAL" clId="{BED36373-2882-47C7-8C24-4423180ED0EA}" dt="2023-09-19T09:36:40.692" v="180" actId="47"/>
        <pc:sldMkLst>
          <pc:docMk/>
          <pc:sldMk cId="445872618" sldId="280"/>
        </pc:sldMkLst>
      </pc:sldChg>
      <pc:sldChg chg="addSp delSp modSp add mod ord modAnim">
        <pc:chgData name="Ben Nienhuis" userId="2c6c04f1-77c7-44b5-a463-93386779ab63" providerId="ADAL" clId="{BED36373-2882-47C7-8C24-4423180ED0EA}" dt="2023-09-19T12:32:56.243" v="1823"/>
        <pc:sldMkLst>
          <pc:docMk/>
          <pc:sldMk cId="3517610285" sldId="280"/>
        </pc:sldMkLst>
        <pc:spChg chg="mod">
          <ac:chgData name="Ben Nienhuis" userId="2c6c04f1-77c7-44b5-a463-93386779ab63" providerId="ADAL" clId="{BED36373-2882-47C7-8C24-4423180ED0EA}" dt="2023-09-19T11:24:23.893" v="1310" actId="6549"/>
          <ac:spMkLst>
            <pc:docMk/>
            <pc:sldMk cId="3517610285" sldId="280"/>
            <ac:spMk id="6" creationId="{0EC80890-B759-1AC9-14D6-6AEC1032B2D9}"/>
          </ac:spMkLst>
        </pc:spChg>
        <pc:picChg chg="del">
          <ac:chgData name="Ben Nienhuis" userId="2c6c04f1-77c7-44b5-a463-93386779ab63" providerId="ADAL" clId="{BED36373-2882-47C7-8C24-4423180ED0EA}" dt="2023-09-19T10:18:14.263" v="766" actId="21"/>
          <ac:picMkLst>
            <pc:docMk/>
            <pc:sldMk cId="3517610285" sldId="280"/>
            <ac:picMk id="3" creationId="{38390326-C1FB-A2CB-891E-4E77E24B9126}"/>
          </ac:picMkLst>
        </pc:picChg>
        <pc:picChg chg="del">
          <ac:chgData name="Ben Nienhuis" userId="2c6c04f1-77c7-44b5-a463-93386779ab63" providerId="ADAL" clId="{BED36373-2882-47C7-8C24-4423180ED0EA}" dt="2023-09-19T10:18:32.248" v="769" actId="21"/>
          <ac:picMkLst>
            <pc:docMk/>
            <pc:sldMk cId="3517610285" sldId="280"/>
            <ac:picMk id="4" creationId="{335EF94F-A932-1401-D29C-AC43BD36F037}"/>
          </ac:picMkLst>
        </pc:picChg>
        <pc:picChg chg="add del mod">
          <ac:chgData name="Ben Nienhuis" userId="2c6c04f1-77c7-44b5-a463-93386779ab63" providerId="ADAL" clId="{BED36373-2882-47C7-8C24-4423180ED0EA}" dt="2023-09-19T11:04:07.868" v="1034" actId="478"/>
          <ac:picMkLst>
            <pc:docMk/>
            <pc:sldMk cId="3517610285" sldId="280"/>
            <ac:picMk id="7" creationId="{F36A82B7-52DA-D4B0-D2DE-4D910E604895}"/>
          </ac:picMkLst>
        </pc:picChg>
        <pc:picChg chg="add del mod">
          <ac:chgData name="Ben Nienhuis" userId="2c6c04f1-77c7-44b5-a463-93386779ab63" providerId="ADAL" clId="{BED36373-2882-47C7-8C24-4423180ED0EA}" dt="2023-09-19T11:24:57.301" v="1313" actId="478"/>
          <ac:picMkLst>
            <pc:docMk/>
            <pc:sldMk cId="3517610285" sldId="280"/>
            <ac:picMk id="9" creationId="{E8CC4934-BA23-65ED-6EF9-8092ACB291CB}"/>
          </ac:picMkLst>
        </pc:picChg>
        <pc:picChg chg="add mod">
          <ac:chgData name="Ben Nienhuis" userId="2c6c04f1-77c7-44b5-a463-93386779ab63" providerId="ADAL" clId="{BED36373-2882-47C7-8C24-4423180ED0EA}" dt="2023-09-19T11:25:03.734" v="1316" actId="14100"/>
          <ac:picMkLst>
            <pc:docMk/>
            <pc:sldMk cId="3517610285" sldId="280"/>
            <ac:picMk id="11" creationId="{720E0F2D-FE2D-7438-0B12-349ED94579AF}"/>
          </ac:picMkLst>
        </pc:picChg>
      </pc:sldChg>
      <pc:sldChg chg="del">
        <pc:chgData name="Ben Nienhuis" userId="2c6c04f1-77c7-44b5-a463-93386779ab63" providerId="ADAL" clId="{BED36373-2882-47C7-8C24-4423180ED0EA}" dt="2023-09-19T09:36:40.918" v="181" actId="47"/>
        <pc:sldMkLst>
          <pc:docMk/>
          <pc:sldMk cId="1264737898" sldId="281"/>
        </pc:sldMkLst>
      </pc:sldChg>
      <pc:sldChg chg="addSp delSp modSp add mod ord modAnim">
        <pc:chgData name="Ben Nienhuis" userId="2c6c04f1-77c7-44b5-a463-93386779ab63" providerId="ADAL" clId="{BED36373-2882-47C7-8C24-4423180ED0EA}" dt="2023-09-19T12:15:38.042" v="1552"/>
        <pc:sldMkLst>
          <pc:docMk/>
          <pc:sldMk cId="3257685035" sldId="281"/>
        </pc:sldMkLst>
        <pc:spChg chg="mod">
          <ac:chgData name="Ben Nienhuis" userId="2c6c04f1-77c7-44b5-a463-93386779ab63" providerId="ADAL" clId="{BED36373-2882-47C7-8C24-4423180ED0EA}" dt="2023-09-19T11:26:25.969" v="1328" actId="6549"/>
          <ac:spMkLst>
            <pc:docMk/>
            <pc:sldMk cId="3257685035" sldId="281"/>
            <ac:spMk id="6" creationId="{0EC80890-B759-1AC9-14D6-6AEC1032B2D9}"/>
          </ac:spMkLst>
        </pc:spChg>
        <pc:picChg chg="del">
          <ac:chgData name="Ben Nienhuis" userId="2c6c04f1-77c7-44b5-a463-93386779ab63" providerId="ADAL" clId="{BED36373-2882-47C7-8C24-4423180ED0EA}" dt="2023-09-19T11:26:28.527" v="1329" actId="478"/>
          <ac:picMkLst>
            <pc:docMk/>
            <pc:sldMk cId="3257685035" sldId="281"/>
            <ac:picMk id="3" creationId="{38390326-C1FB-A2CB-891E-4E77E24B9126}"/>
          </ac:picMkLst>
        </pc:picChg>
        <pc:picChg chg="del">
          <ac:chgData name="Ben Nienhuis" userId="2c6c04f1-77c7-44b5-a463-93386779ab63" providerId="ADAL" clId="{BED36373-2882-47C7-8C24-4423180ED0EA}" dt="2023-09-19T11:26:29.266" v="1330" actId="478"/>
          <ac:picMkLst>
            <pc:docMk/>
            <pc:sldMk cId="3257685035" sldId="281"/>
            <ac:picMk id="4" creationId="{335EF94F-A932-1401-D29C-AC43BD36F037}"/>
          </ac:picMkLst>
        </pc:picChg>
        <pc:picChg chg="add mod">
          <ac:chgData name="Ben Nienhuis" userId="2c6c04f1-77c7-44b5-a463-93386779ab63" providerId="ADAL" clId="{BED36373-2882-47C7-8C24-4423180ED0EA}" dt="2023-09-19T11:29:19.067" v="1338" actId="14100"/>
          <ac:picMkLst>
            <pc:docMk/>
            <pc:sldMk cId="3257685035" sldId="281"/>
            <ac:picMk id="7" creationId="{033ECEA4-6FBA-1586-CB4E-7E4ECEF31A7A}"/>
          </ac:picMkLst>
        </pc:picChg>
        <pc:picChg chg="add mod">
          <ac:chgData name="Ben Nienhuis" userId="2c6c04f1-77c7-44b5-a463-93386779ab63" providerId="ADAL" clId="{BED36373-2882-47C7-8C24-4423180ED0EA}" dt="2023-09-19T11:29:15.284" v="1337" actId="14100"/>
          <ac:picMkLst>
            <pc:docMk/>
            <pc:sldMk cId="3257685035" sldId="281"/>
            <ac:picMk id="9" creationId="{CAEE89E1-0A24-07E6-CC40-1424D9A7DB78}"/>
          </ac:picMkLst>
        </pc:picChg>
      </pc:sldChg>
      <pc:sldChg chg="del">
        <pc:chgData name="Ben Nienhuis" userId="2c6c04f1-77c7-44b5-a463-93386779ab63" providerId="ADAL" clId="{BED36373-2882-47C7-8C24-4423180ED0EA}" dt="2023-09-19T09:36:41.189" v="182" actId="47"/>
        <pc:sldMkLst>
          <pc:docMk/>
          <pc:sldMk cId="1284006407" sldId="282"/>
        </pc:sldMkLst>
      </pc:sldChg>
      <pc:sldChg chg="addSp delSp modSp add mod ord modAnim">
        <pc:chgData name="Ben Nienhuis" userId="2c6c04f1-77c7-44b5-a463-93386779ab63" providerId="ADAL" clId="{BED36373-2882-47C7-8C24-4423180ED0EA}" dt="2023-09-19T09:50:45.603" v="277" actId="1076"/>
        <pc:sldMkLst>
          <pc:docMk/>
          <pc:sldMk cId="2333664452" sldId="282"/>
        </pc:sldMkLst>
        <pc:spChg chg="mod">
          <ac:chgData name="Ben Nienhuis" userId="2c6c04f1-77c7-44b5-a463-93386779ab63" providerId="ADAL" clId="{BED36373-2882-47C7-8C24-4423180ED0EA}" dt="2023-09-19T09:40:48.291" v="247" actId="6549"/>
          <ac:spMkLst>
            <pc:docMk/>
            <pc:sldMk cId="2333664452" sldId="282"/>
            <ac:spMk id="6" creationId="{0EC80890-B759-1AC9-14D6-6AEC1032B2D9}"/>
          </ac:spMkLst>
        </pc:spChg>
        <pc:picChg chg="del">
          <ac:chgData name="Ben Nienhuis" userId="2c6c04f1-77c7-44b5-a463-93386779ab63" providerId="ADAL" clId="{BED36373-2882-47C7-8C24-4423180ED0EA}" dt="2023-09-19T09:45:47.608" v="268" actId="478"/>
          <ac:picMkLst>
            <pc:docMk/>
            <pc:sldMk cId="2333664452" sldId="282"/>
            <ac:picMk id="3" creationId="{38390326-C1FB-A2CB-891E-4E77E24B9126}"/>
          </ac:picMkLst>
        </pc:picChg>
        <pc:picChg chg="del">
          <ac:chgData name="Ben Nienhuis" userId="2c6c04f1-77c7-44b5-a463-93386779ab63" providerId="ADAL" clId="{BED36373-2882-47C7-8C24-4423180ED0EA}" dt="2023-09-19T09:45:48.560" v="269" actId="478"/>
          <ac:picMkLst>
            <pc:docMk/>
            <pc:sldMk cId="2333664452" sldId="282"/>
            <ac:picMk id="4" creationId="{335EF94F-A932-1401-D29C-AC43BD36F037}"/>
          </ac:picMkLst>
        </pc:picChg>
        <pc:picChg chg="add mod">
          <ac:chgData name="Ben Nienhuis" userId="2c6c04f1-77c7-44b5-a463-93386779ab63" providerId="ADAL" clId="{BED36373-2882-47C7-8C24-4423180ED0EA}" dt="2023-09-19T09:46:16.747" v="271" actId="1076"/>
          <ac:picMkLst>
            <pc:docMk/>
            <pc:sldMk cId="2333664452" sldId="282"/>
            <ac:picMk id="5" creationId="{13FF4E50-BF3C-1962-F280-F02AB5EF3B55}"/>
          </ac:picMkLst>
        </pc:picChg>
        <pc:picChg chg="add mod">
          <ac:chgData name="Ben Nienhuis" userId="2c6c04f1-77c7-44b5-a463-93386779ab63" providerId="ADAL" clId="{BED36373-2882-47C7-8C24-4423180ED0EA}" dt="2023-09-19T09:50:13.942" v="273" actId="1076"/>
          <ac:picMkLst>
            <pc:docMk/>
            <pc:sldMk cId="2333664452" sldId="282"/>
            <ac:picMk id="7" creationId="{0C236171-B932-79FE-B80C-DA8DC27731E7}"/>
          </ac:picMkLst>
        </pc:picChg>
        <pc:picChg chg="add mod">
          <ac:chgData name="Ben Nienhuis" userId="2c6c04f1-77c7-44b5-a463-93386779ab63" providerId="ADAL" clId="{BED36373-2882-47C7-8C24-4423180ED0EA}" dt="2023-09-19T09:50:45.603" v="277" actId="1076"/>
          <ac:picMkLst>
            <pc:docMk/>
            <pc:sldMk cId="2333664452" sldId="282"/>
            <ac:picMk id="8" creationId="{4283B183-CE12-8333-F628-4A3C62DC087B}"/>
          </ac:picMkLst>
        </pc:picChg>
      </pc:sldChg>
      <pc:sldChg chg="del">
        <pc:chgData name="Ben Nienhuis" userId="2c6c04f1-77c7-44b5-a463-93386779ab63" providerId="ADAL" clId="{BED36373-2882-47C7-8C24-4423180ED0EA}" dt="2023-09-19T09:36:42.967" v="183" actId="47"/>
        <pc:sldMkLst>
          <pc:docMk/>
          <pc:sldMk cId="1264683918" sldId="283"/>
        </pc:sldMkLst>
      </pc:sldChg>
      <pc:sldChg chg="addSp modSp add mod modAnim">
        <pc:chgData name="Ben Nienhuis" userId="2c6c04f1-77c7-44b5-a463-93386779ab63" providerId="ADAL" clId="{BED36373-2882-47C7-8C24-4423180ED0EA}" dt="2023-09-19T12:31:21.583" v="1820" actId="1076"/>
        <pc:sldMkLst>
          <pc:docMk/>
          <pc:sldMk cId="2725268837" sldId="283"/>
        </pc:sldMkLst>
        <pc:spChg chg="mod">
          <ac:chgData name="Ben Nienhuis" userId="2c6c04f1-77c7-44b5-a463-93386779ab63" providerId="ADAL" clId="{BED36373-2882-47C7-8C24-4423180ED0EA}" dt="2023-09-19T10:16:45.029" v="764" actId="20577"/>
          <ac:spMkLst>
            <pc:docMk/>
            <pc:sldMk cId="2725268837" sldId="283"/>
            <ac:spMk id="6" creationId="{0EC80890-B759-1AC9-14D6-6AEC1032B2D9}"/>
          </ac:spMkLst>
        </pc:spChg>
        <pc:picChg chg="add mod">
          <ac:chgData name="Ben Nienhuis" userId="2c6c04f1-77c7-44b5-a463-93386779ab63" providerId="ADAL" clId="{BED36373-2882-47C7-8C24-4423180ED0EA}" dt="2023-09-19T12:31:21.583" v="1820" actId="1076"/>
          <ac:picMkLst>
            <pc:docMk/>
            <pc:sldMk cId="2725268837" sldId="283"/>
            <ac:picMk id="3" creationId="{FFE8A22B-C90A-1EA4-1761-B0B17EBB5253}"/>
          </ac:picMkLst>
        </pc:picChg>
      </pc:sldChg>
      <pc:sldChg chg="addSp modSp add mod modAnim">
        <pc:chgData name="Ben Nienhuis" userId="2c6c04f1-77c7-44b5-a463-93386779ab63" providerId="ADAL" clId="{BED36373-2882-47C7-8C24-4423180ED0EA}" dt="2023-09-19T12:29:10.916" v="1805" actId="1076"/>
        <pc:sldMkLst>
          <pc:docMk/>
          <pc:sldMk cId="39151944" sldId="284"/>
        </pc:sldMkLst>
        <pc:spChg chg="mod">
          <ac:chgData name="Ben Nienhuis" userId="2c6c04f1-77c7-44b5-a463-93386779ab63" providerId="ADAL" clId="{BED36373-2882-47C7-8C24-4423180ED0EA}" dt="2023-09-19T12:14:03.473" v="1547" actId="12"/>
          <ac:spMkLst>
            <pc:docMk/>
            <pc:sldMk cId="39151944" sldId="284"/>
            <ac:spMk id="6" creationId="{0EC80890-B759-1AC9-14D6-6AEC1032B2D9}"/>
          </ac:spMkLst>
        </pc:spChg>
        <pc:picChg chg="add mod">
          <ac:chgData name="Ben Nienhuis" userId="2c6c04f1-77c7-44b5-a463-93386779ab63" providerId="ADAL" clId="{BED36373-2882-47C7-8C24-4423180ED0EA}" dt="2023-09-19T12:29:10.916" v="1805" actId="1076"/>
          <ac:picMkLst>
            <pc:docMk/>
            <pc:sldMk cId="39151944" sldId="284"/>
            <ac:picMk id="3" creationId="{92A1A9BE-BEEB-333A-5662-8BFB6EA8A8A2}"/>
          </ac:picMkLst>
        </pc:picChg>
      </pc:sldChg>
      <pc:sldChg chg="del">
        <pc:chgData name="Ben Nienhuis" userId="2c6c04f1-77c7-44b5-a463-93386779ab63" providerId="ADAL" clId="{BED36373-2882-47C7-8C24-4423180ED0EA}" dt="2023-09-19T09:36:43.179" v="184" actId="47"/>
        <pc:sldMkLst>
          <pc:docMk/>
          <pc:sldMk cId="897229087" sldId="284"/>
        </pc:sldMkLst>
      </pc:sldChg>
      <pc:sldChg chg="del">
        <pc:chgData name="Ben Nienhuis" userId="2c6c04f1-77c7-44b5-a463-93386779ab63" providerId="ADAL" clId="{BED36373-2882-47C7-8C24-4423180ED0EA}" dt="2023-09-19T09:36:43.386" v="185" actId="47"/>
        <pc:sldMkLst>
          <pc:docMk/>
          <pc:sldMk cId="90813223" sldId="285"/>
        </pc:sldMkLst>
      </pc:sldChg>
      <pc:sldChg chg="addSp modSp add mod modAnim">
        <pc:chgData name="Ben Nienhuis" userId="2c6c04f1-77c7-44b5-a463-93386779ab63" providerId="ADAL" clId="{BED36373-2882-47C7-8C24-4423180ED0EA}" dt="2023-09-19T12:29:44.241" v="1812" actId="1076"/>
        <pc:sldMkLst>
          <pc:docMk/>
          <pc:sldMk cId="1945355027" sldId="285"/>
        </pc:sldMkLst>
        <pc:spChg chg="mod">
          <ac:chgData name="Ben Nienhuis" userId="2c6c04f1-77c7-44b5-a463-93386779ab63" providerId="ADAL" clId="{BED36373-2882-47C7-8C24-4423180ED0EA}" dt="2023-09-19T12:29:18.206" v="1808" actId="6549"/>
          <ac:spMkLst>
            <pc:docMk/>
            <pc:sldMk cId="1945355027" sldId="285"/>
            <ac:spMk id="6" creationId="{0EC80890-B759-1AC9-14D6-6AEC1032B2D9}"/>
          </ac:spMkLst>
        </pc:spChg>
        <pc:picChg chg="add mod">
          <ac:chgData name="Ben Nienhuis" userId="2c6c04f1-77c7-44b5-a463-93386779ab63" providerId="ADAL" clId="{BED36373-2882-47C7-8C24-4423180ED0EA}" dt="2023-09-19T12:29:44.241" v="1812" actId="1076"/>
          <ac:picMkLst>
            <pc:docMk/>
            <pc:sldMk cId="1945355027" sldId="285"/>
            <ac:picMk id="3" creationId="{EEE4C25B-077A-9A28-610F-95BAC0456456}"/>
          </ac:picMkLst>
        </pc:picChg>
      </pc:sldChg>
      <pc:sldChg chg="del">
        <pc:chgData name="Ben Nienhuis" userId="2c6c04f1-77c7-44b5-a463-93386779ab63" providerId="ADAL" clId="{BED36373-2882-47C7-8C24-4423180ED0EA}" dt="2023-09-19T09:36:43.777" v="187" actId="47"/>
        <pc:sldMkLst>
          <pc:docMk/>
          <pc:sldMk cId="1958275101" sldId="286"/>
        </pc:sldMkLst>
      </pc:sldChg>
      <pc:sldChg chg="addSp modSp add mod modAnim">
        <pc:chgData name="Ben Nienhuis" userId="2c6c04f1-77c7-44b5-a463-93386779ab63" providerId="ADAL" clId="{BED36373-2882-47C7-8C24-4423180ED0EA}" dt="2023-09-19T11:14:15.650" v="1042" actId="1076"/>
        <pc:sldMkLst>
          <pc:docMk/>
          <pc:sldMk cId="4274618484" sldId="286"/>
        </pc:sldMkLst>
        <pc:spChg chg="mod">
          <ac:chgData name="Ben Nienhuis" userId="2c6c04f1-77c7-44b5-a463-93386779ab63" providerId="ADAL" clId="{BED36373-2882-47C7-8C24-4423180ED0EA}" dt="2023-09-19T11:13:44.597" v="1038" actId="6549"/>
          <ac:spMkLst>
            <pc:docMk/>
            <pc:sldMk cId="4274618484" sldId="286"/>
            <ac:spMk id="6" creationId="{0EC80890-B759-1AC9-14D6-6AEC1032B2D9}"/>
          </ac:spMkLst>
        </pc:spChg>
        <pc:picChg chg="add mod">
          <ac:chgData name="Ben Nienhuis" userId="2c6c04f1-77c7-44b5-a463-93386779ab63" providerId="ADAL" clId="{BED36373-2882-47C7-8C24-4423180ED0EA}" dt="2023-09-19T11:14:15.650" v="1042" actId="1076"/>
          <ac:picMkLst>
            <pc:docMk/>
            <pc:sldMk cId="4274618484" sldId="286"/>
            <ac:picMk id="3" creationId="{3B602E61-F95B-6F35-CF42-12E9BAEB76A4}"/>
          </ac:picMkLst>
        </pc:picChg>
      </pc:sldChg>
      <pc:sldChg chg="addSp modSp add mod modAnim">
        <pc:chgData name="Ben Nienhuis" userId="2c6c04f1-77c7-44b5-a463-93386779ab63" providerId="ADAL" clId="{BED36373-2882-47C7-8C24-4423180ED0EA}" dt="2023-09-19T12:30:38.950" v="1818" actId="1076"/>
        <pc:sldMkLst>
          <pc:docMk/>
          <pc:sldMk cId="1039284472" sldId="287"/>
        </pc:sldMkLst>
        <pc:spChg chg="mod">
          <ac:chgData name="Ben Nienhuis" userId="2c6c04f1-77c7-44b5-a463-93386779ab63" providerId="ADAL" clId="{BED36373-2882-47C7-8C24-4423180ED0EA}" dt="2023-09-19T11:24:05.723" v="1289" actId="20577"/>
          <ac:spMkLst>
            <pc:docMk/>
            <pc:sldMk cId="1039284472" sldId="287"/>
            <ac:spMk id="6" creationId="{0EC80890-B759-1AC9-14D6-6AEC1032B2D9}"/>
          </ac:spMkLst>
        </pc:spChg>
        <pc:picChg chg="add mod">
          <ac:chgData name="Ben Nienhuis" userId="2c6c04f1-77c7-44b5-a463-93386779ab63" providerId="ADAL" clId="{BED36373-2882-47C7-8C24-4423180ED0EA}" dt="2023-09-19T12:30:13.618" v="1814" actId="1076"/>
          <ac:picMkLst>
            <pc:docMk/>
            <pc:sldMk cId="1039284472" sldId="287"/>
            <ac:picMk id="3" creationId="{2FDD5E6B-59F6-596A-0C70-D872D909C927}"/>
          </ac:picMkLst>
        </pc:picChg>
        <pc:picChg chg="add mod">
          <ac:chgData name="Ben Nienhuis" userId="2c6c04f1-77c7-44b5-a463-93386779ab63" providerId="ADAL" clId="{BED36373-2882-47C7-8C24-4423180ED0EA}" dt="2023-09-19T12:30:38.950" v="1818" actId="1076"/>
          <ac:picMkLst>
            <pc:docMk/>
            <pc:sldMk cId="1039284472" sldId="287"/>
            <ac:picMk id="4" creationId="{3036A9FF-BA77-85A9-B961-7F8477CB808D}"/>
          </ac:picMkLst>
        </pc:picChg>
      </pc:sldChg>
      <pc:sldChg chg="del">
        <pc:chgData name="Ben Nienhuis" userId="2c6c04f1-77c7-44b5-a463-93386779ab63" providerId="ADAL" clId="{BED36373-2882-47C7-8C24-4423180ED0EA}" dt="2023-09-19T09:36:44.683" v="189" actId="47"/>
        <pc:sldMkLst>
          <pc:docMk/>
          <pc:sldMk cId="2933852088" sldId="287"/>
        </pc:sldMkLst>
      </pc:sldChg>
      <pc:sldChg chg="addSp delSp modSp add mod modAnim">
        <pc:chgData name="Ben Nienhuis" userId="2c6c04f1-77c7-44b5-a463-93386779ab63" providerId="ADAL" clId="{BED36373-2882-47C7-8C24-4423180ED0EA}" dt="2023-09-19T12:15:32.905" v="1551"/>
        <pc:sldMkLst>
          <pc:docMk/>
          <pc:sldMk cId="420340088" sldId="288"/>
        </pc:sldMkLst>
        <pc:picChg chg="add mod">
          <ac:chgData name="Ben Nienhuis" userId="2c6c04f1-77c7-44b5-a463-93386779ab63" providerId="ADAL" clId="{BED36373-2882-47C7-8C24-4423180ED0EA}" dt="2023-09-19T11:25:58.317" v="1322" actId="14100"/>
          <ac:picMkLst>
            <pc:docMk/>
            <pc:sldMk cId="420340088" sldId="288"/>
            <ac:picMk id="3" creationId="{E1F9F7C9-98C9-5A6A-F2BB-D67198F3E778}"/>
          </ac:picMkLst>
        </pc:picChg>
        <pc:picChg chg="del">
          <ac:chgData name="Ben Nienhuis" userId="2c6c04f1-77c7-44b5-a463-93386779ab63" providerId="ADAL" clId="{BED36373-2882-47C7-8C24-4423180ED0EA}" dt="2023-09-19T11:25:16.375" v="1318" actId="478"/>
          <ac:picMkLst>
            <pc:docMk/>
            <pc:sldMk cId="420340088" sldId="288"/>
            <ac:picMk id="11" creationId="{720E0F2D-FE2D-7438-0B12-349ED94579AF}"/>
          </ac:picMkLst>
        </pc:picChg>
      </pc:sldChg>
      <pc:sldChg chg="del">
        <pc:chgData name="Ben Nienhuis" userId="2c6c04f1-77c7-44b5-a463-93386779ab63" providerId="ADAL" clId="{BED36373-2882-47C7-8C24-4423180ED0EA}" dt="2023-09-19T09:36:45.091" v="190" actId="47"/>
        <pc:sldMkLst>
          <pc:docMk/>
          <pc:sldMk cId="3212903285" sldId="288"/>
        </pc:sldMkLst>
      </pc:sldChg>
      <pc:sldChg chg="del">
        <pc:chgData name="Ben Nienhuis" userId="2c6c04f1-77c7-44b5-a463-93386779ab63" providerId="ADAL" clId="{BED36373-2882-47C7-8C24-4423180ED0EA}" dt="2023-09-19T09:36:45.654" v="191" actId="47"/>
        <pc:sldMkLst>
          <pc:docMk/>
          <pc:sldMk cId="1948747026" sldId="289"/>
        </pc:sldMkLst>
      </pc:sldChg>
      <pc:sldChg chg="addSp delSp modSp add mod modAnim">
        <pc:chgData name="Ben Nienhuis" userId="2c6c04f1-77c7-44b5-a463-93386779ab63" providerId="ADAL" clId="{BED36373-2882-47C7-8C24-4423180ED0EA}" dt="2023-09-19T12:15:45.225" v="1554"/>
        <pc:sldMkLst>
          <pc:docMk/>
          <pc:sldMk cId="2503139272" sldId="289"/>
        </pc:sldMkLst>
        <pc:picChg chg="add mod">
          <ac:chgData name="Ben Nienhuis" userId="2c6c04f1-77c7-44b5-a463-93386779ab63" providerId="ADAL" clId="{BED36373-2882-47C7-8C24-4423180ED0EA}" dt="2023-09-19T11:31:28.490" v="1345" actId="1076"/>
          <ac:picMkLst>
            <pc:docMk/>
            <pc:sldMk cId="2503139272" sldId="289"/>
            <ac:picMk id="3" creationId="{1FF9A98C-5D84-673A-E5F4-BFB9E5B5333F}"/>
          </ac:picMkLst>
        </pc:picChg>
        <pc:picChg chg="del">
          <ac:chgData name="Ben Nienhuis" userId="2c6c04f1-77c7-44b5-a463-93386779ab63" providerId="ADAL" clId="{BED36373-2882-47C7-8C24-4423180ED0EA}" dt="2023-09-19T11:29:29.752" v="1341" actId="478"/>
          <ac:picMkLst>
            <pc:docMk/>
            <pc:sldMk cId="2503139272" sldId="289"/>
            <ac:picMk id="7" creationId="{033ECEA4-6FBA-1586-CB4E-7E4ECEF31A7A}"/>
          </ac:picMkLst>
        </pc:picChg>
        <pc:picChg chg="del">
          <ac:chgData name="Ben Nienhuis" userId="2c6c04f1-77c7-44b5-a463-93386779ab63" providerId="ADAL" clId="{BED36373-2882-47C7-8C24-4423180ED0EA}" dt="2023-09-19T11:29:28.986" v="1340" actId="478"/>
          <ac:picMkLst>
            <pc:docMk/>
            <pc:sldMk cId="2503139272" sldId="289"/>
            <ac:picMk id="9" creationId="{CAEE89E1-0A24-07E6-CC40-1424D9A7DB78}"/>
          </ac:picMkLst>
        </pc:picChg>
      </pc:sldChg>
      <pc:sldChg chg="addSp delSp modSp add mod delAnim modAnim">
        <pc:chgData name="Ben Nienhuis" userId="2c6c04f1-77c7-44b5-a463-93386779ab63" providerId="ADAL" clId="{BED36373-2882-47C7-8C24-4423180ED0EA}" dt="2023-09-19T12:15:52.073" v="1555"/>
        <pc:sldMkLst>
          <pc:docMk/>
          <pc:sldMk cId="620664953" sldId="290"/>
        </pc:sldMkLst>
        <pc:picChg chg="del">
          <ac:chgData name="Ben Nienhuis" userId="2c6c04f1-77c7-44b5-a463-93386779ab63" providerId="ADAL" clId="{BED36373-2882-47C7-8C24-4423180ED0EA}" dt="2023-09-19T11:31:40.497" v="1347" actId="478"/>
          <ac:picMkLst>
            <pc:docMk/>
            <pc:sldMk cId="620664953" sldId="290"/>
            <ac:picMk id="3" creationId="{1FF9A98C-5D84-673A-E5F4-BFB9E5B5333F}"/>
          </ac:picMkLst>
        </pc:picChg>
        <pc:picChg chg="add del mod">
          <ac:chgData name="Ben Nienhuis" userId="2c6c04f1-77c7-44b5-a463-93386779ab63" providerId="ADAL" clId="{BED36373-2882-47C7-8C24-4423180ED0EA}" dt="2023-09-19T11:38:41.701" v="1351" actId="478"/>
          <ac:picMkLst>
            <pc:docMk/>
            <pc:sldMk cId="620664953" sldId="290"/>
            <ac:picMk id="4" creationId="{017908D9-EFEB-1BCB-5C04-EB9395A26ABA}"/>
          </ac:picMkLst>
        </pc:picChg>
        <pc:picChg chg="add mod">
          <ac:chgData name="Ben Nienhuis" userId="2c6c04f1-77c7-44b5-a463-93386779ab63" providerId="ADAL" clId="{BED36373-2882-47C7-8C24-4423180ED0EA}" dt="2023-09-19T11:38:52.803" v="1356" actId="1076"/>
          <ac:picMkLst>
            <pc:docMk/>
            <pc:sldMk cId="620664953" sldId="290"/>
            <ac:picMk id="5" creationId="{7C6BB266-508A-52AA-15EF-C4365D3B736A}"/>
          </ac:picMkLst>
        </pc:picChg>
      </pc:sldChg>
      <pc:sldChg chg="del">
        <pc:chgData name="Ben Nienhuis" userId="2c6c04f1-77c7-44b5-a463-93386779ab63" providerId="ADAL" clId="{BED36373-2882-47C7-8C24-4423180ED0EA}" dt="2023-09-19T09:36:51.539" v="193" actId="47"/>
        <pc:sldMkLst>
          <pc:docMk/>
          <pc:sldMk cId="4056156952" sldId="290"/>
        </pc:sldMkLst>
      </pc:sldChg>
      <pc:sldChg chg="addSp delSp modSp add mod modAnim">
        <pc:chgData name="Ben Nienhuis" userId="2c6c04f1-77c7-44b5-a463-93386779ab63" providerId="ADAL" clId="{BED36373-2882-47C7-8C24-4423180ED0EA}" dt="2023-09-19T12:34:04.130" v="1825"/>
        <pc:sldMkLst>
          <pc:docMk/>
          <pc:sldMk cId="3171299147" sldId="291"/>
        </pc:sldMkLst>
        <pc:spChg chg="mod">
          <ac:chgData name="Ben Nienhuis" userId="2c6c04f1-77c7-44b5-a463-93386779ab63" providerId="ADAL" clId="{BED36373-2882-47C7-8C24-4423180ED0EA}" dt="2023-09-19T11:51:49.808" v="1526" actId="20577"/>
          <ac:spMkLst>
            <pc:docMk/>
            <pc:sldMk cId="3171299147" sldId="291"/>
            <ac:spMk id="6" creationId="{0EC80890-B759-1AC9-14D6-6AEC1032B2D9}"/>
          </ac:spMkLst>
        </pc:spChg>
        <pc:picChg chg="add mod">
          <ac:chgData name="Ben Nienhuis" userId="2c6c04f1-77c7-44b5-a463-93386779ab63" providerId="ADAL" clId="{BED36373-2882-47C7-8C24-4423180ED0EA}" dt="2023-09-19T12:22:09.427" v="1751" actId="1076"/>
          <ac:picMkLst>
            <pc:docMk/>
            <pc:sldMk cId="3171299147" sldId="291"/>
            <ac:picMk id="3" creationId="{F2D06E1A-7908-A200-73AB-53CF91CB638A}"/>
          </ac:picMkLst>
        </pc:picChg>
        <pc:picChg chg="del">
          <ac:chgData name="Ben Nienhuis" userId="2c6c04f1-77c7-44b5-a463-93386779ab63" providerId="ADAL" clId="{BED36373-2882-47C7-8C24-4423180ED0EA}" dt="2023-09-19T11:40:00.163" v="1392" actId="478"/>
          <ac:picMkLst>
            <pc:docMk/>
            <pc:sldMk cId="3171299147" sldId="291"/>
            <ac:picMk id="5" creationId="{7C6BB266-508A-52AA-15EF-C4365D3B736A}"/>
          </ac:picMkLst>
        </pc:picChg>
      </pc:sldChg>
      <pc:sldChg chg="addSp modSp add mod modAnim">
        <pc:chgData name="Ben Nienhuis" userId="2c6c04f1-77c7-44b5-a463-93386779ab63" providerId="ADAL" clId="{BED36373-2882-47C7-8C24-4423180ED0EA}" dt="2023-09-19T12:33:59.338" v="1824"/>
        <pc:sldMkLst>
          <pc:docMk/>
          <pc:sldMk cId="1754668878" sldId="292"/>
        </pc:sldMkLst>
        <pc:spChg chg="mod">
          <ac:chgData name="Ben Nienhuis" userId="2c6c04f1-77c7-44b5-a463-93386779ab63" providerId="ADAL" clId="{BED36373-2882-47C7-8C24-4423180ED0EA}" dt="2023-09-19T11:52:05.333" v="1528" actId="6549"/>
          <ac:spMkLst>
            <pc:docMk/>
            <pc:sldMk cId="1754668878" sldId="292"/>
            <ac:spMk id="6" creationId="{0EC80890-B759-1AC9-14D6-6AEC1032B2D9}"/>
          </ac:spMkLst>
        </pc:spChg>
        <pc:picChg chg="add mod">
          <ac:chgData name="Ben Nienhuis" userId="2c6c04f1-77c7-44b5-a463-93386779ab63" providerId="ADAL" clId="{BED36373-2882-47C7-8C24-4423180ED0EA}" dt="2023-09-19T11:53:01.820" v="1534" actId="1076"/>
          <ac:picMkLst>
            <pc:docMk/>
            <pc:sldMk cId="1754668878" sldId="292"/>
            <ac:picMk id="3" creationId="{F6F4C5BD-5D64-4D0E-8EFD-129782460F93}"/>
          </ac:picMkLst>
        </pc:picChg>
      </pc:sldChg>
      <pc:sldChg chg="addSp delSp modSp add mod delAnim modAnim">
        <pc:chgData name="Ben Nienhuis" userId="2c6c04f1-77c7-44b5-a463-93386779ab63" providerId="ADAL" clId="{BED36373-2882-47C7-8C24-4423180ED0EA}" dt="2023-09-19T12:22:42.962" v="1755"/>
        <pc:sldMkLst>
          <pc:docMk/>
          <pc:sldMk cId="3578889331" sldId="293"/>
        </pc:sldMkLst>
        <pc:spChg chg="mod">
          <ac:chgData name="Ben Nienhuis" userId="2c6c04f1-77c7-44b5-a463-93386779ab63" providerId="ADAL" clId="{BED36373-2882-47C7-8C24-4423180ED0EA}" dt="2023-09-19T12:22:17.981" v="1753" actId="313"/>
          <ac:spMkLst>
            <pc:docMk/>
            <pc:sldMk cId="3578889331" sldId="293"/>
            <ac:spMk id="6" creationId="{0EC80890-B759-1AC9-14D6-6AEC1032B2D9}"/>
          </ac:spMkLst>
        </pc:spChg>
        <pc:picChg chg="del">
          <ac:chgData name="Ben Nienhuis" userId="2c6c04f1-77c7-44b5-a463-93386779ab63" providerId="ADAL" clId="{BED36373-2882-47C7-8C24-4423180ED0EA}" dt="2023-09-19T12:16:09.957" v="1558" actId="478"/>
          <ac:picMkLst>
            <pc:docMk/>
            <pc:sldMk cId="3578889331" sldId="293"/>
            <ac:picMk id="3" creationId="{F6F4C5BD-5D64-4D0E-8EFD-129782460F93}"/>
          </ac:picMkLst>
        </pc:picChg>
        <pc:picChg chg="add del mod">
          <ac:chgData name="Ben Nienhuis" userId="2c6c04f1-77c7-44b5-a463-93386779ab63" providerId="ADAL" clId="{BED36373-2882-47C7-8C24-4423180ED0EA}" dt="2023-09-19T12:22:12.835" v="1752" actId="478"/>
          <ac:picMkLst>
            <pc:docMk/>
            <pc:sldMk cId="3578889331" sldId="293"/>
            <ac:picMk id="4" creationId="{BC8C4260-7157-0253-7997-CC4147130225}"/>
          </ac:picMkLst>
        </pc:picChg>
      </pc:sldChg>
      <pc:sldChg chg="addSp modSp add mod modAnim">
        <pc:chgData name="Ben Nienhuis" userId="2c6c04f1-77c7-44b5-a463-93386779ab63" providerId="ADAL" clId="{BED36373-2882-47C7-8C24-4423180ED0EA}" dt="2023-09-19T12:24:23.975" v="1801" actId="1076"/>
        <pc:sldMkLst>
          <pc:docMk/>
          <pc:sldMk cId="1891721347" sldId="294"/>
        </pc:sldMkLst>
        <pc:spChg chg="mod">
          <ac:chgData name="Ben Nienhuis" userId="2c6c04f1-77c7-44b5-a463-93386779ab63" providerId="ADAL" clId="{BED36373-2882-47C7-8C24-4423180ED0EA}" dt="2023-09-19T12:23:44.314" v="1797" actId="27636"/>
          <ac:spMkLst>
            <pc:docMk/>
            <pc:sldMk cId="1891721347" sldId="294"/>
            <ac:spMk id="6" creationId="{0EC80890-B759-1AC9-14D6-6AEC1032B2D9}"/>
          </ac:spMkLst>
        </pc:spChg>
        <pc:picChg chg="add mod">
          <ac:chgData name="Ben Nienhuis" userId="2c6c04f1-77c7-44b5-a463-93386779ab63" providerId="ADAL" clId="{BED36373-2882-47C7-8C24-4423180ED0EA}" dt="2023-09-19T12:24:23.975" v="1801" actId="1076"/>
          <ac:picMkLst>
            <pc:docMk/>
            <pc:sldMk cId="1891721347" sldId="294"/>
            <ac:picMk id="3" creationId="{A02B5868-D624-AF36-0EDD-E15FF00AB6D7}"/>
          </ac:picMkLst>
        </pc:picChg>
      </pc:sldChg>
      <pc:sldMasterChg chg="delSldLayout">
        <pc:chgData name="Ben Nienhuis" userId="2c6c04f1-77c7-44b5-a463-93386779ab63" providerId="ADAL" clId="{BED36373-2882-47C7-8C24-4423180ED0EA}" dt="2023-09-19T09:36:45.654" v="191" actId="47"/>
        <pc:sldMasterMkLst>
          <pc:docMk/>
          <pc:sldMasterMk cId="625692762" sldId="2147483648"/>
        </pc:sldMasterMkLst>
        <pc:sldLayoutChg chg="del">
          <pc:chgData name="Ben Nienhuis" userId="2c6c04f1-77c7-44b5-a463-93386779ab63" providerId="ADAL" clId="{BED36373-2882-47C7-8C24-4423180ED0EA}" dt="2023-09-19T09:36:43.777" v="187" actId="47"/>
          <pc:sldLayoutMkLst>
            <pc:docMk/>
            <pc:sldMasterMk cId="625692762" sldId="2147483648"/>
            <pc:sldLayoutMk cId="2743195522" sldId="2147483658"/>
          </pc:sldLayoutMkLst>
        </pc:sldLayoutChg>
        <pc:sldLayoutChg chg="del">
          <pc:chgData name="Ben Nienhuis" userId="2c6c04f1-77c7-44b5-a463-93386779ab63" providerId="ADAL" clId="{BED36373-2882-47C7-8C24-4423180ED0EA}" dt="2023-09-19T09:36:45.654" v="191" actId="47"/>
          <pc:sldLayoutMkLst>
            <pc:docMk/>
            <pc:sldMasterMk cId="625692762" sldId="2147483648"/>
            <pc:sldLayoutMk cId="1046605602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3841-7D0E-4ED5-850C-4305C62235CD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F346-A44A-4795-9EE5-1A420750B1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7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61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467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240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5236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82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939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725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864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676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506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83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82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810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60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724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316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263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091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12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jqzr4_4tB7c?feature=oembed" TargetMode="Externa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sWjcEx4peYA?feature=oembed" TargetMode="Externa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IcMZ8mJ7mHE?start=375&amp;feature=oembed" TargetMode="Externa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sUL9Il2L34?feature=oembed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Waar moet je op letten bij organische bemesting?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dirty="0"/>
              <a:t>Juiste dosering</a:t>
            </a:r>
          </a:p>
          <a:p>
            <a:pPr marL="342900" indent="-342900"/>
            <a:r>
              <a:rPr lang="nl-NL" dirty="0"/>
              <a:t>Behoeften van de specifieke gewassen</a:t>
            </a:r>
          </a:p>
          <a:p>
            <a:pPr marL="342900" indent="-342900"/>
            <a:r>
              <a:rPr lang="nl-NL" dirty="0"/>
              <a:t>Resultaten van een bodemanalyse. </a:t>
            </a:r>
          </a:p>
          <a:p>
            <a:pPr marL="342900" indent="-342900"/>
            <a:r>
              <a:rPr lang="nl-NL" dirty="0"/>
              <a:t>Organische meststoffen worden meestal over de bodem verspreid en ingewerkt in de bovenste laag.</a:t>
            </a:r>
          </a:p>
          <a:p>
            <a:pPr indent="0">
              <a:buNone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A1A9BE-BEEB-333A-5662-8BFB6EA8A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707" y="572813"/>
            <a:ext cx="20478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nl-NL" dirty="0"/>
              <a:t>Keuze drijfmest of vaste mest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dirty="0"/>
              <a:t>Allebei goede organische stof leveranciers</a:t>
            </a:r>
          </a:p>
          <a:p>
            <a:pPr marL="342900" indent="-342900"/>
            <a:r>
              <a:rPr lang="nl-NL" dirty="0"/>
              <a:t>Gewastype</a:t>
            </a:r>
          </a:p>
          <a:p>
            <a:pPr marL="342900" indent="-342900"/>
            <a:r>
              <a:rPr lang="nl-NL" dirty="0"/>
              <a:t>Samenstelling van nutriënten</a:t>
            </a:r>
          </a:p>
          <a:p>
            <a:pPr marL="342900" indent="-342900"/>
            <a:r>
              <a:rPr lang="nl-NL" dirty="0"/>
              <a:t>Beschikbaarheid</a:t>
            </a:r>
          </a:p>
          <a:p>
            <a:pPr marL="342900" indent="-342900"/>
            <a:r>
              <a:rPr lang="nl-NL" dirty="0"/>
              <a:t>Opslag en transport</a:t>
            </a:r>
          </a:p>
          <a:p>
            <a:pPr marL="342900" indent="-342900"/>
            <a:r>
              <a:rPr lang="nl-NL" dirty="0"/>
              <a:t>Toedieningsmethode</a:t>
            </a:r>
          </a:p>
          <a:p>
            <a:pPr marL="342900" indent="-342900"/>
            <a:r>
              <a:rPr lang="nl-NL" dirty="0"/>
              <a:t>Kosten</a:t>
            </a:r>
          </a:p>
          <a:p>
            <a:pPr marL="342900" indent="-342900"/>
            <a:r>
              <a:rPr lang="nl-NL" dirty="0"/>
              <a:t>Milieu impact</a:t>
            </a:r>
          </a:p>
          <a:p>
            <a:pPr marL="342900" indent="-342900"/>
            <a:r>
              <a:rPr lang="nl-NL" dirty="0"/>
              <a:t>Wet en regelgeving</a:t>
            </a:r>
          </a:p>
          <a:p>
            <a:pPr marL="342900" indent="-342900"/>
            <a:r>
              <a:rPr lang="nl-NL" dirty="0"/>
              <a:t>Bodemgesteldheid</a:t>
            </a:r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DD5E6B-59F6-596A-0C70-D872D909C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614" y="426875"/>
            <a:ext cx="2857500" cy="16002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036A9FF-BA77-85A9-B961-7F8477CB8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2" y="4364394"/>
            <a:ext cx="275486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8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3. Werken met drijfmest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20E0F2D-FE2D-7438-0B12-349ED9457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000" y="2350191"/>
            <a:ext cx="7778559" cy="352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1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3. Werken met drijfmest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3" name="Onlinemedia 2" title="Bouwland bemesten | Injecting slurry | Gülle ausbringen | Vervaet | Veenhuis XL | Mestseizoen 2021">
            <a:hlinkClick r:id="" action="ppaction://media"/>
            <a:extLst>
              <a:ext uri="{FF2B5EF4-FFF2-40B4-BE49-F238E27FC236}">
                <a16:creationId xmlns:a16="http://schemas.microsoft.com/office/drawing/2014/main" id="{E1F9F7C9-98C9-5A6A-F2BB-D67198F3E7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36710" y="2355225"/>
            <a:ext cx="6988629" cy="394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008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4. Werken met vaste mest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33ECEA4-6FBA-1586-CB4E-7E4ECEF31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151" y="2544949"/>
            <a:ext cx="6467256" cy="142743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AEE89E1-0A24-07E6-CC40-1424D9A7D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150" y="3972379"/>
            <a:ext cx="6467257" cy="16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85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4. Werken met vaste mest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3" name="Onlinemedia 2" title="Vaste mest &amp; compost uit rijden met Bergmann. Loonb. Stoppels B.V. Oosteinde.">
            <a:hlinkClick r:id="" action="ppaction://media"/>
            <a:extLst>
              <a:ext uri="{FF2B5EF4-FFF2-40B4-BE49-F238E27FC236}">
                <a16:creationId xmlns:a16="http://schemas.microsoft.com/office/drawing/2014/main" id="{1FF9A98C-5D84-673A-E5F4-BFB9E5B533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38547" y="2272911"/>
            <a:ext cx="6270906" cy="354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3927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4. Werken met vaste mest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C6BB266-508A-52AA-15EF-C4365D3B7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322" y="2176268"/>
            <a:ext cx="6546202" cy="436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64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5. </a:t>
            </a:r>
            <a:r>
              <a:rPr lang="nl-NL" dirty="0" err="1"/>
              <a:t>Vegan</a:t>
            </a:r>
            <a:r>
              <a:rPr lang="nl-NL" dirty="0"/>
              <a:t> mest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indent="0">
              <a:buNone/>
            </a:pPr>
            <a:r>
              <a:rPr lang="nl-NL" dirty="0" err="1"/>
              <a:t>Vegan</a:t>
            </a:r>
            <a:r>
              <a:rPr lang="nl-NL" dirty="0"/>
              <a:t> is een trend die lijkt door te zetten. Zo is er ook steeds meer onderzoek naar organische mest die zuiver plantaardig is.</a:t>
            </a:r>
          </a:p>
          <a:p>
            <a:pPr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2D06E1A-7908-A200-73AB-53CF91CB6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940" y="3825748"/>
            <a:ext cx="6937849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99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5. </a:t>
            </a:r>
            <a:r>
              <a:rPr lang="nl-NL" dirty="0" err="1"/>
              <a:t>Vegan</a:t>
            </a:r>
            <a:r>
              <a:rPr lang="nl-NL" dirty="0"/>
              <a:t> mest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3" name="Onlinemedia 2" title="Planty Organic">
            <a:hlinkClick r:id="" action="ppaction://media"/>
            <a:extLst>
              <a:ext uri="{FF2B5EF4-FFF2-40B4-BE49-F238E27FC236}">
                <a16:creationId xmlns:a16="http://schemas.microsoft.com/office/drawing/2014/main" id="{F6F4C5BD-5D64-4D0E-8EFD-129782460F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2000" y="2364653"/>
            <a:ext cx="7147984" cy="40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6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nl-NL" dirty="0"/>
              <a:t>5. </a:t>
            </a:r>
            <a:r>
              <a:rPr lang="nl-NL" dirty="0" err="1"/>
              <a:t>Vegan</a:t>
            </a:r>
            <a:r>
              <a:rPr lang="nl-NL" dirty="0"/>
              <a:t> mest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indent="0">
              <a:buNone/>
            </a:pPr>
            <a:r>
              <a:rPr lang="nl-NL" dirty="0"/>
              <a:t>Waarom?</a:t>
            </a:r>
          </a:p>
          <a:p>
            <a:pPr marL="342900" indent="-342900"/>
            <a:r>
              <a:rPr lang="nl-NL" dirty="0"/>
              <a:t>Milieuvriendelijk</a:t>
            </a:r>
          </a:p>
          <a:p>
            <a:pPr marL="342900" indent="-342900"/>
            <a:r>
              <a:rPr lang="nl-NL" dirty="0"/>
              <a:t>Duurzaam</a:t>
            </a:r>
          </a:p>
          <a:p>
            <a:pPr marL="342900" indent="-342900"/>
            <a:r>
              <a:rPr lang="nl-NL" dirty="0"/>
              <a:t>Biologisch</a:t>
            </a:r>
          </a:p>
          <a:p>
            <a:pPr marL="342900" indent="-342900"/>
            <a:endParaRPr lang="nl-NL" dirty="0"/>
          </a:p>
          <a:p>
            <a:pPr indent="0">
              <a:buNone/>
            </a:pPr>
            <a:r>
              <a:rPr lang="nl-NL" dirty="0"/>
              <a:t>Hou rekening met</a:t>
            </a:r>
          </a:p>
          <a:p>
            <a:pPr marL="342900" indent="-342900"/>
            <a:r>
              <a:rPr lang="nl-NL" dirty="0"/>
              <a:t>Nog in ontwikkeling</a:t>
            </a:r>
          </a:p>
          <a:p>
            <a:pPr marL="342900" indent="-342900"/>
            <a:r>
              <a:rPr lang="nl-NL" dirty="0"/>
              <a:t>Regelgeving nog niet rond</a:t>
            </a:r>
          </a:p>
          <a:p>
            <a:pPr marL="342900" indent="-342900"/>
            <a:r>
              <a:rPr lang="nl-NL" dirty="0"/>
              <a:t>Consumenten bewustzijn</a:t>
            </a:r>
          </a:p>
          <a:p>
            <a:pPr marL="342900" indent="-342900"/>
            <a:r>
              <a:rPr lang="nl-NL" dirty="0"/>
              <a:t>Niet altijd beste keuze voor het gewas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88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1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Les 1 15/09 Introductie</a:t>
            </a:r>
          </a:p>
          <a:p>
            <a:r>
              <a:rPr lang="nl-NL" dirty="0">
                <a:highlight>
                  <a:srgbClr val="FFFF00"/>
                </a:highlight>
              </a:rPr>
              <a:t>Les 2 22/09 Organische bemesting volle grond</a:t>
            </a:r>
          </a:p>
          <a:p>
            <a:r>
              <a:rPr lang="nl-NL" dirty="0"/>
              <a:t>Les 3 29/09 Organische bemesting substraat</a:t>
            </a:r>
          </a:p>
          <a:p>
            <a:r>
              <a:rPr lang="nl-NL" dirty="0"/>
              <a:t>Les 4 13/10 Toedienen organische meststoffen</a:t>
            </a:r>
          </a:p>
          <a:p>
            <a:r>
              <a:rPr lang="nl-NL" dirty="0"/>
              <a:t>Les 5 20/10 Milieu en bemesting</a:t>
            </a:r>
          </a:p>
          <a:p>
            <a:r>
              <a:rPr lang="nl-NL" dirty="0"/>
              <a:t>Les 6 03/11 Toets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578BE76-0BF2-7B12-F7D8-1008664DB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421" y="4306636"/>
            <a:ext cx="3353091" cy="189602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AD28CFC-92B8-3F2A-E0FD-6ECA20BA7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848" y="4306636"/>
            <a:ext cx="3231160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Opdracht   Maak lesbrief 2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2B5868-D624-AF36-0EDD-E15FF00AB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554" y="2357437"/>
            <a:ext cx="3924563" cy="39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Wat gaan we doen vandaag?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Les 2 Organische bemesting volle grond</a:t>
            </a:r>
          </a:p>
          <a:p>
            <a:pPr marL="457200" indent="-457200">
              <a:buAutoNum type="arabicPeriod"/>
            </a:pPr>
            <a:r>
              <a:rPr lang="nl-NL" dirty="0"/>
              <a:t>Bespreken lesbrief 1</a:t>
            </a:r>
          </a:p>
          <a:p>
            <a:pPr marL="457200" indent="-457200">
              <a:buAutoNum type="arabicPeriod"/>
            </a:pPr>
            <a:r>
              <a:rPr lang="nl-NL" dirty="0"/>
              <a:t>Tuinbouw en boomteelt in de volle grond</a:t>
            </a:r>
          </a:p>
          <a:p>
            <a:pPr marL="457200" indent="-457200">
              <a:buAutoNum type="arabicPeriod"/>
            </a:pPr>
            <a:r>
              <a:rPr lang="nl-NL" dirty="0"/>
              <a:t>Werken met dunne mest</a:t>
            </a:r>
          </a:p>
          <a:p>
            <a:pPr marL="457200" indent="-457200">
              <a:buAutoNum type="arabicPeriod"/>
            </a:pPr>
            <a:r>
              <a:rPr lang="nl-NL" dirty="0"/>
              <a:t>Werken met vaste mest</a:t>
            </a:r>
          </a:p>
          <a:p>
            <a:pPr marL="457200" indent="-457200">
              <a:buAutoNum type="arabicPeriod"/>
            </a:pPr>
            <a:r>
              <a:rPr lang="nl-NL" dirty="0" err="1"/>
              <a:t>Vegan</a:t>
            </a:r>
            <a:r>
              <a:rPr lang="nl-NL" dirty="0"/>
              <a:t> mest</a:t>
            </a:r>
          </a:p>
          <a:p>
            <a:pPr marL="457200" indent="-457200">
              <a:buAutoNum type="arabicPeriod"/>
            </a:pPr>
            <a:r>
              <a:rPr lang="nl-NL" dirty="0"/>
              <a:t>Proefopstelling vergelijk organische mest / kunstmest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4AF102-75F5-758B-A083-31A07E20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167" y="5078794"/>
            <a:ext cx="2819400" cy="16192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D401F48-A546-702D-ED3F-BE13371BE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557" y="5078794"/>
            <a:ext cx="2915079" cy="163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l-NL" dirty="0"/>
              <a:t>Bespreken lesbrief 1</a:t>
            </a:r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3FF4E50-BF3C-1962-F280-F02AB5EF3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949" y="2417795"/>
            <a:ext cx="4000500" cy="40005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C236171-B932-79FE-B80C-DA8DC2773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500" y="2503494"/>
            <a:ext cx="3267075" cy="14001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283B183-CE12-8333-F628-4A3C62DC0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552" y="4224347"/>
            <a:ext cx="3267074" cy="21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2. Boomteelt en groententeelt in de volle grond</a:t>
            </a:r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654C373-F5F3-1C0C-96A9-EF39F1B99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2630593"/>
            <a:ext cx="4922947" cy="352074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8884F3D-575D-1A62-5211-5BBC82DBD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798" y="2558593"/>
            <a:ext cx="4770533" cy="35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596" y="1448081"/>
            <a:ext cx="7740000" cy="4999371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nl-NL" dirty="0"/>
              <a:t>Bodem en bemesting in volle grondteelt: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Bodemvoorbereiding:</a:t>
            </a:r>
          </a:p>
          <a:p>
            <a:pPr marL="342900" indent="-342900"/>
            <a:r>
              <a:rPr lang="nl-NL" dirty="0"/>
              <a:t>Verbeteren van de bodemstructuur</a:t>
            </a:r>
          </a:p>
          <a:p>
            <a:pPr marL="342900" indent="-342900"/>
            <a:r>
              <a:rPr lang="nl-NL" dirty="0"/>
              <a:t>Drainage</a:t>
            </a:r>
          </a:p>
          <a:p>
            <a:pPr marL="342900" indent="-342900"/>
            <a:r>
              <a:rPr lang="nl-NL" dirty="0"/>
              <a:t>Toevoegen van organische stof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Organische meststoffen:</a:t>
            </a:r>
          </a:p>
          <a:p>
            <a:pPr marL="342900" indent="-342900"/>
            <a:r>
              <a:rPr lang="nl-NL" dirty="0"/>
              <a:t>Voedingsstoffen</a:t>
            </a:r>
          </a:p>
          <a:p>
            <a:pPr marL="342900" indent="-342900"/>
            <a:r>
              <a:rPr lang="nl-NL" dirty="0"/>
              <a:t>Bodemstructuur</a:t>
            </a:r>
          </a:p>
          <a:p>
            <a:pPr marL="342900" indent="-342900"/>
            <a:r>
              <a:rPr lang="nl-NL" dirty="0"/>
              <a:t>Water vasthoudend vermogen</a:t>
            </a:r>
          </a:p>
          <a:p>
            <a:pPr marL="342900" indent="-342900"/>
            <a:r>
              <a:rPr lang="nl-NL" dirty="0"/>
              <a:t>Bodemmicro-organismen.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Dit resulteert in gezondere en vruchtbaardere bodems.</a:t>
            </a:r>
          </a:p>
          <a:p>
            <a:pPr indent="0">
              <a:buNone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D0B755-D357-2CCE-533B-1F32E21E2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695" y="144341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1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000" y="1727999"/>
            <a:ext cx="7740000" cy="499937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Bodem en bemesting in volle grondteelt: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3" name="Onlinemedia 2" title="Bodem organische stof, wat is het en waarom is het belangrijk?">
            <a:hlinkClick r:id="" action="ppaction://media"/>
            <a:extLst>
              <a:ext uri="{FF2B5EF4-FFF2-40B4-BE49-F238E27FC236}">
                <a16:creationId xmlns:a16="http://schemas.microsoft.com/office/drawing/2014/main" id="{3B602E61-F95B-6F35-CF42-12E9BAEB76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03241" y="2321301"/>
            <a:ext cx="6326155" cy="35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Voordelen organische bemesting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Organische meststoffen geven voedingsstoffen langzaam af naarmate ze worden afgebroken door micro-organismen in de bodem.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Hierdoor worden voedingsstoffen geleidelijk beschikbaar gesteld aan de planten gedurende een langere periode, wat overbemesting en verlies van voedingsstoffen voorkomt.</a:t>
            </a:r>
          </a:p>
          <a:p>
            <a:pPr indent="0">
              <a:buNone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E8A22B-C90A-1EA4-1761-B0B17EBB5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751" y="576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Voordelen organische bemesting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dirty="0"/>
              <a:t>Milieuvriendelijk</a:t>
            </a:r>
          </a:p>
          <a:p>
            <a:pPr marL="342900" indent="-342900"/>
            <a:r>
              <a:rPr lang="nl-NL" dirty="0"/>
              <a:t>Bodembehoud</a:t>
            </a:r>
          </a:p>
          <a:p>
            <a:pPr marL="342900" indent="-342900"/>
            <a:r>
              <a:rPr lang="nl-NL" dirty="0"/>
              <a:t>Toepasbaar in biologische landbouw</a:t>
            </a:r>
          </a:p>
          <a:p>
            <a:pPr marL="342900" indent="-342900"/>
            <a:r>
              <a:rPr lang="nl-NL" dirty="0"/>
              <a:t>Certificering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EE4C25B-077A-9A28-610F-95BAC0456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860" y="4238693"/>
            <a:ext cx="4086614" cy="204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5" ma:contentTypeDescription="Een nieuw document maken." ma:contentTypeScope="" ma:versionID="83894e93a4a46e8ceca6a2a86e9a0b25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a72ee83338dcd6759214d8b070b6d88f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1DD17F-E5C3-4A54-864B-7A7333B8F9CD}"/>
</file>

<file path=customXml/itemProps2.xml><?xml version="1.0" encoding="utf-8"?>
<ds:datastoreItem xmlns:ds="http://schemas.openxmlformats.org/officeDocument/2006/customXml" ds:itemID="{9595E054-A4D1-494E-8569-2006FB09F6F4}">
  <ds:schemaRefs>
    <ds:schemaRef ds:uri="http://schemas.openxmlformats.org/package/2006/metadata/core-properties"/>
    <ds:schemaRef ds:uri="http://schemas.microsoft.com/office/2006/documentManagement/types"/>
    <ds:schemaRef ds:uri="915d7cad-3e71-4cea-95bb-ac32222adf06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2ac19c3-1cff-4f70-a585-2de21a3866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448</TotalTime>
  <Words>391</Words>
  <Application>Microsoft Office PowerPoint</Application>
  <PresentationFormat>Breedbeeld</PresentationFormat>
  <Paragraphs>149</Paragraphs>
  <Slides>20</Slides>
  <Notes>19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Achtergroen PP van zone</vt:lpstr>
      <vt:lpstr>PowerPoint-presentatie</vt:lpstr>
      <vt:lpstr>Bemesting Periode 1 23/24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4</cp:revision>
  <dcterms:created xsi:type="dcterms:W3CDTF">2021-01-11T10:50:43Z</dcterms:created>
  <dcterms:modified xsi:type="dcterms:W3CDTF">2023-09-19T12:34:10Z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